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1D06"/>
    <a:srgbClr val="492207"/>
    <a:srgbClr val="632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9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81DD-383D-D5FB-BEC7-FD44B3D9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34240-5E64-BC32-4827-4BBAE2C7A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32944-0FD9-F4BD-7B4C-84B7EC15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78AE8-CC19-B0F6-F003-FDE3E175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380A4-A2E0-DD42-83B3-9467C543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4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8495-46BC-069D-5F47-3A4860FF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AD7A8-C263-0BA6-74BA-C19931C03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6D58-1EA6-DE84-CB20-8F5712A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38853-549B-E65D-9170-E1BFA8A5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8FEE2-C974-0EBC-38FD-132227A8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42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03A9D-7078-373A-DE2B-10E6893A2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A1056-55EC-84D6-E73F-053C57E2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62B3A-95D3-B60E-F277-1BD87E6C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89F3-808E-AC55-FC14-A66978FD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D9A1-6DEA-4DE0-4F3B-52C3C8B8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5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6A92-250B-C83F-576F-51C463A1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53646-29E7-F3FD-3B39-D8BADC0C0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9053D-1D49-567E-AC84-15DADE87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55FE2-4C7F-8B60-7D18-D6637F8C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21E13-10AA-DF4E-0F36-592D9ECF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8300E-E013-09F3-C682-FCA41069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7A55F-86FB-6351-1A2C-4D6F36A2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13EA2-539E-C98F-6CE9-08B025C3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EDDA3-E970-B6CA-1187-4D4696B9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8925-648C-4D36-D5A5-474F96D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5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B192-E3FB-A816-6B80-0AC588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9C2D-5743-4806-B3F8-D44A6E91F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7E1B9-C599-FBA9-1F7F-9BB5EC701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D1801-241D-4B60-4BF3-3F2B5B92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E070A-A24E-000D-785D-2E65A9A6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6DD33-06B5-BC56-B18F-1406B090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8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814E-6313-1375-9B77-DB41A162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27799-2BC4-188E-A9D2-7E010333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B49AF-818D-D4EB-22DB-AF0E1CB0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E5268-F86F-CF68-9B18-7097C2AF3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A4F13-0E1D-9E1B-A4EE-10B18322C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75F64-C381-C447-0747-EA6AAD75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F58DD-8DDA-B543-2B77-363766AE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66170-CE2B-F7E6-E998-A2CE06B2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2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1C153-EE11-8C72-0C2D-0770CB087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74A2E-D03F-1533-B5B5-D076398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833A1-DBB9-5A1E-D8C5-2F2B113E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A7C4D-EEC7-EA51-2EE6-A3089699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0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CBB30-FE19-45AB-24C6-AB04CE5A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2A677F-3CFA-03BD-DB95-EBFF2F74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F737-0306-8016-BED6-CD603DB2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3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21787-2268-8D7C-A509-F8637957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F1D91-1F32-4563-F345-F51DCEB2D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CD536-9D91-51FD-58B5-EEC0DED7B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10E5-310C-A85E-31EC-E5A307EC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F48F3-C522-2E4E-B507-D2860434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7CD5C-A4B8-389B-F604-BC07B40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BA86F-2B17-17EE-384C-2F95CBB6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E6849-61B6-EB16-07F4-1154198BF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77520-32D4-8EDB-6F39-541A6AF81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A6CD3-7791-5C58-7134-11F64951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AA9D6-0018-A5F2-54E6-D8B8FB4E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12A26-1BD4-8901-1F84-B711B9BB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45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61676-6F84-8662-B6F3-F6CEF678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C7C45-9440-B6A4-700A-C8A8819D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5A35A-10A6-B985-086A-5CC14607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64182-5F28-4216-8918-29B6C1E6DE6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F35C0-BB76-BF8F-3B3E-FC52A55E3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C980B-8FAE-5651-8E79-6936F4552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2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rgbClr val="492207">
                  <a:alpha val="8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07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832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63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</dc:creator>
  <cp:lastModifiedBy>ashish swain</cp:lastModifiedBy>
  <cp:revision>4</cp:revision>
  <dcterms:created xsi:type="dcterms:W3CDTF">2023-06-11T05:37:48Z</dcterms:created>
  <dcterms:modified xsi:type="dcterms:W3CDTF">2025-10-10T02:29:10Z</dcterms:modified>
</cp:coreProperties>
</file>

<file path=docProps/thumbnail.jpeg>
</file>